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81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D58B6-1559-4F36-A66F-DCFB1C02C65D}" type="datetimeFigureOut">
              <a:rPr lang="fr-FR" smtClean="0"/>
              <a:t>06/12/2023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38171-9FEF-4D36-8B9C-5372C955CC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694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60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DB504EB-FCAB-360C-7424-7AC07530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15392" y="1828800"/>
            <a:ext cx="731322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rPr lang="fr-FR" dirty="0"/>
              <a:t>Soutenance</a:t>
            </a:r>
            <a:r>
              <a:rPr dirty="0"/>
              <a:t> </a:t>
            </a:r>
            <a:r>
              <a:rPr dirty="0" err="1"/>
              <a:t>d’alternance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639146" y="2743200"/>
            <a:ext cx="586570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/>
                </a:solidFill>
              </a:rPr>
              <a:t>Ministères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Sociaux</a:t>
            </a:r>
            <a:r>
              <a:rPr dirty="0">
                <a:solidFill>
                  <a:schemeClr val="bg1"/>
                </a:solidFill>
              </a:rPr>
              <a:t>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6576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>
                <a:solidFill>
                  <a:srgbClr val="FF0000"/>
                </a:solidFill>
              </a:defRPr>
            </a:pPr>
            <a:r>
              <a:t>Amine NAKHIL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1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3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F8EC01-CA86-3E64-F790-0BDE2A63E77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25000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484" y="2052918"/>
            <a:ext cx="670990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Presentation de </a:t>
            </a:r>
            <a:r>
              <a:rPr lang="fr-FR" sz="2000" dirty="0">
                <a:latin typeface="+mj-lt"/>
                <a:ea typeface="+mj-ea"/>
                <a:cs typeface="+mj-cs"/>
              </a:rPr>
              <a:t>l’objectif</a:t>
            </a:r>
            <a:r>
              <a:rPr lang="en-US" sz="2000" dirty="0">
                <a:latin typeface="+mj-lt"/>
                <a:ea typeface="+mj-ea"/>
                <a:cs typeface="+mj-cs"/>
              </a:rPr>
              <a:t> de la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Diaporama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Convergence entre ma formation et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poste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Quelles</a:t>
            </a:r>
            <a:r>
              <a:rPr lang="en-US" sz="2000" dirty="0">
                <a:latin typeface="+mj-lt"/>
                <a:ea typeface="+mj-ea"/>
                <a:cs typeface="+mj-cs"/>
              </a:rPr>
              <a:t> repercussions sur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baggage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éducatif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581" y="629266"/>
            <a:ext cx="248080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000"/>
              <a:t>Présentation du Ministère</a:t>
            </a:r>
          </a:p>
        </p:txBody>
      </p:sp>
      <p:pic>
        <p:nvPicPr>
          <p:cNvPr id="6" name="Image 5" descr="Une image contenant peinture, nuage, art, montagne&#10;&#10;Description générée automatiquement">
            <a:extLst>
              <a:ext uri="{FF2B5EF4-FFF2-40B4-BE49-F238E27FC236}">
                <a16:creationId xmlns:a16="http://schemas.microsoft.com/office/drawing/2014/main" id="{802DB6B6-CBA7-614A-E2E9-3EF3405090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52" r="16999"/>
          <a:stretch/>
        </p:blipFill>
        <p:spPr>
          <a:xfrm>
            <a:off x="-1" y="10"/>
            <a:ext cx="4570804" cy="6857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6581" y="2438400"/>
            <a:ext cx="2480808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Ministères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Sociaux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latin typeface="+mj-lt"/>
                <a:ea typeface="+mj-ea"/>
                <a:cs typeface="+mj-cs"/>
              </a:rPr>
              <a:t>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MOA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DGT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 ma situation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DNUM/SDPSN/TRV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4641143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>
                <a:solidFill>
                  <a:srgbClr val="EBEBEB"/>
                </a:solidFill>
              </a:rPr>
              <a:t>Ma mission Ministères Sociaux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697" y="2438400"/>
            <a:ext cx="464114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Expérience personnelle d'intégration au Ministère.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Culture d’entreprise souple et informelle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 des apprentis</a:t>
            </a:r>
          </a:p>
        </p:txBody>
      </p:sp>
      <p:sp>
        <p:nvSpPr>
          <p:cNvPr id="4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1980" y="-1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BBBCD6-AD65-0A1B-40E9-7616AEA7F0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881" r="20840"/>
          <a:stretch/>
        </p:blipFill>
        <p:spPr>
          <a:xfrm>
            <a:off x="5421881" y="1"/>
            <a:ext cx="3722434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Présentation de Cod’It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EE1883-2AB8-1E49-D183-5BDB9E89E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191" r="18422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2052918"/>
            <a:ext cx="347917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Vue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d'ensemble</a:t>
            </a:r>
            <a:r>
              <a:rPr lang="en-US" sz="2000" dirty="0">
                <a:latin typeface="+mj-lt"/>
                <a:ea typeface="+mj-ea"/>
                <a:cs typeface="+mj-cs"/>
              </a:rPr>
              <a:t> du </a:t>
            </a:r>
            <a:r>
              <a:rPr lang="en-US" sz="2000" dirty="0" err="1"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Cod’It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Inspection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Vision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opérationnelle</a:t>
            </a:r>
            <a:r>
              <a:rPr lang="en-US" sz="2000" dirty="0">
                <a:latin typeface="+mj-lt"/>
                <a:ea typeface="+mj-ea"/>
                <a:cs typeface="+mj-cs"/>
              </a:rPr>
              <a:t> du Code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Classement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Thématique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Affichage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Ergonimique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Développement de Cod'It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37D8E3-C66B-73DF-DF8B-4AAC5EE67E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863" r="23751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1676400"/>
            <a:ext cx="4579761" cy="5115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Explication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contexte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Analyse</a:t>
            </a:r>
            <a:r>
              <a:rPr lang="en-US" sz="3700" dirty="0">
                <a:latin typeface="+mj-lt"/>
                <a:ea typeface="+mj-ea"/>
                <a:cs typeface="+mj-cs"/>
              </a:rPr>
              <a:t>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besoin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Avec équipe Métier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groupe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Atelier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Maquettage</a:t>
            </a:r>
            <a:r>
              <a:rPr lang="en-US" sz="3700" dirty="0">
                <a:latin typeface="+mj-lt"/>
                <a:ea typeface="+mj-ea"/>
                <a:cs typeface="+mj-cs"/>
              </a:rPr>
              <a:t>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ergonome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3700" dirty="0">
                <a:latin typeface="+mj-lt"/>
                <a:ea typeface="+mj-ea"/>
                <a:cs typeface="+mj-cs"/>
              </a:rPr>
              <a:t>Développement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Development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autonomie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Cahier des charges </a:t>
            </a:r>
            <a:r>
              <a:rPr lang="en-US" sz="3700" dirty="0" err="1">
                <a:latin typeface="+mj-lt"/>
                <a:ea typeface="+mj-ea"/>
                <a:cs typeface="+mj-cs"/>
              </a:rPr>
              <a:t>détaillé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Définition</a:t>
            </a:r>
            <a:r>
              <a:rPr lang="en-US" sz="3700" dirty="0">
                <a:latin typeface="+mj-lt"/>
                <a:ea typeface="+mj-ea"/>
                <a:cs typeface="+mj-cs"/>
              </a:rPr>
              <a:t> du cadre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Gestion de </a:t>
            </a:r>
            <a:r>
              <a:rPr lang="en-US" sz="3700" dirty="0" err="1">
                <a:latin typeface="+mj-lt"/>
                <a:ea typeface="+mj-ea"/>
                <a:cs typeface="+mj-cs"/>
              </a:rPr>
              <a:t>projet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Objectifs</a:t>
            </a:r>
            <a:r>
              <a:rPr lang="en-US" sz="3700" dirty="0">
                <a:latin typeface="+mj-lt"/>
                <a:ea typeface="+mj-ea"/>
                <a:cs typeface="+mj-cs"/>
              </a:rPr>
              <a:t> SMART</a:t>
            </a: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Jalons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Agilité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BDD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PostreSQL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MCD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Architecture Client/</a:t>
            </a:r>
            <a:r>
              <a:rPr lang="en-US" sz="3700" dirty="0" err="1">
                <a:latin typeface="+mj-lt"/>
                <a:ea typeface="+mj-ea"/>
                <a:cs typeface="+mj-cs"/>
              </a:rPr>
              <a:t>Serveur</a:t>
            </a:r>
            <a:r>
              <a:rPr lang="en-US" sz="3700" dirty="0">
                <a:latin typeface="+mj-lt"/>
                <a:ea typeface="+mj-ea"/>
                <a:cs typeface="+mj-cs"/>
              </a:rPr>
              <a:t> et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relationelle</a:t>
            </a:r>
            <a:endParaRPr lang="en-US" sz="37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636281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Les </a:t>
            </a:r>
            <a:r>
              <a:rPr lang="en-US" sz="3100" dirty="0" err="1"/>
              <a:t>Outils</a:t>
            </a:r>
            <a:r>
              <a:rPr lang="en-US" sz="3100" dirty="0"/>
              <a:t> </a:t>
            </a:r>
            <a:r>
              <a:rPr lang="en-US" sz="3100" dirty="0" err="1"/>
              <a:t>Utilisés</a:t>
            </a:r>
            <a:endParaRPr lang="en-US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248576" y="1988599"/>
            <a:ext cx="3452300" cy="4488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Planification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Jira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BDD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Jmerise</a:t>
            </a:r>
            <a:r>
              <a:rPr lang="en-US" sz="1600" dirty="0">
                <a:latin typeface="+mj-lt"/>
                <a:ea typeface="+mj-ea"/>
                <a:cs typeface="+mj-cs"/>
              </a:rPr>
              <a:t> (MCD)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PostgreSQL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Talend (</a:t>
            </a:r>
            <a:r>
              <a:rPr lang="en-US" sz="1600" dirty="0" err="1">
                <a:latin typeface="+mj-lt"/>
                <a:ea typeface="+mj-ea"/>
                <a:cs typeface="+mj-cs"/>
              </a:rPr>
              <a:t>mappage</a:t>
            </a:r>
            <a:r>
              <a:rPr lang="en-US" sz="1600" dirty="0">
                <a:latin typeface="+mj-lt"/>
                <a:ea typeface="+mj-ea"/>
                <a:cs typeface="+mj-cs"/>
              </a:rPr>
              <a:t>)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Efficacité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Dimension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appliquée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Réseaux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systemes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VM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Linux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SSH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Défs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et succès dans le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développement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Cod'It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BAC9F2-A182-069B-AF15-ABEA4A5C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27" r="-1" b="-1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389332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685" y="1600201"/>
            <a:ext cx="3233727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Récapitulatif</a:t>
            </a:r>
            <a:r>
              <a:rPr lang="en-US" sz="1600" dirty="0">
                <a:latin typeface="+mj-lt"/>
                <a:ea typeface="+mj-ea"/>
                <a:cs typeface="+mj-cs"/>
              </a:rPr>
              <a:t> des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apprentissages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expériences</a:t>
            </a:r>
            <a:r>
              <a:rPr lang="en-US" sz="1600" dirty="0"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Ouverture</a:t>
            </a:r>
            <a:r>
              <a:rPr lang="en-US" sz="1600" dirty="0">
                <a:latin typeface="+mj-lt"/>
                <a:ea typeface="+mj-ea"/>
                <a:cs typeface="+mj-cs"/>
              </a:rPr>
              <a:t> sur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l’année</a:t>
            </a:r>
            <a:r>
              <a:rPr lang="en-US" sz="1600" dirty="0">
                <a:latin typeface="+mj-lt"/>
                <a:ea typeface="+mj-ea"/>
                <a:cs typeface="+mj-cs"/>
              </a:rPr>
              <a:t>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venir</a:t>
            </a:r>
            <a:r>
              <a:rPr lang="en-US" sz="1600" dirty="0">
                <a:latin typeface="+mj-lt"/>
                <a:ea typeface="+mj-ea"/>
                <a:cs typeface="+mj-cs"/>
              </a:rPr>
              <a:t> quant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mes</a:t>
            </a:r>
            <a:r>
              <a:rPr lang="en-US" sz="1600" dirty="0">
                <a:latin typeface="+mj-lt"/>
                <a:ea typeface="+mj-ea"/>
                <a:cs typeface="+mj-cs"/>
              </a:rPr>
              <a:t> aspirations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professionnelles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IA, IOT, </a:t>
            </a:r>
            <a:r>
              <a:rPr lang="en-US" sz="1600" dirty="0" err="1">
                <a:latin typeface="+mj-lt"/>
                <a:ea typeface="+mj-ea"/>
                <a:cs typeface="+mj-cs"/>
              </a:rPr>
              <a:t>Robotisation</a:t>
            </a:r>
            <a:r>
              <a:rPr lang="en-US" sz="1600" dirty="0">
                <a:latin typeface="+mj-lt"/>
                <a:ea typeface="+mj-ea"/>
                <a:cs typeface="+mj-cs"/>
              </a:rPr>
              <a:t>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55FAE8-4D70-38D4-76A5-975667EB2E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" r="-1" b="6067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2492184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1800"/>
              <a:t>Questions/Réponses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3532DBC-8C95-CE57-131F-964AEFCA2F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896"/>
          <a:stretch/>
        </p:blipFill>
        <p:spPr>
          <a:xfrm>
            <a:off x="3464658" y="609601"/>
            <a:ext cx="5193567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5775" y="2438401"/>
            <a:ext cx="2493106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latin typeface="+mj-lt"/>
                <a:ea typeface="+mj-ea"/>
                <a:cs typeface="+mj-cs"/>
              </a:rPr>
              <a:t>Diapositive pour inviter aux questions.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265</TotalTime>
  <Words>202</Words>
  <Application>Microsoft Office PowerPoint</Application>
  <PresentationFormat>Affichage à l'écran (4:3)</PresentationFormat>
  <Paragraphs>64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Présentation PowerPoint</vt:lpstr>
      <vt:lpstr>Introduction</vt:lpstr>
      <vt:lpstr>Présentation du Ministère</vt:lpstr>
      <vt:lpstr>Ma mission Ministères Sociaux</vt:lpstr>
      <vt:lpstr>Présentation de Cod’It</vt:lpstr>
      <vt:lpstr>Développement de Cod'It</vt:lpstr>
      <vt:lpstr>Les Outils Utilisés</vt:lpstr>
      <vt:lpstr>Conclusion</vt:lpstr>
      <vt:lpstr>Questions/Réponses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fvrrrrrrfv frrrrrrrrrr</cp:lastModifiedBy>
  <cp:revision>18</cp:revision>
  <dcterms:created xsi:type="dcterms:W3CDTF">2013-01-27T09:14:16Z</dcterms:created>
  <dcterms:modified xsi:type="dcterms:W3CDTF">2023-12-06T19:30:40Z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